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4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0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5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9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4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1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2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Downloads\Виставка\sUDm7RDSWc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88031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Виставка 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«Український єврейський сімейний фотоальбом» 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у Полтавському національному технічному університеті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Захід складається із двох частин: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640960" cy="144016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uk-UA" b="1" dirty="0" smtClean="0"/>
              <a:t>Екскурсія виставкою</a:t>
            </a:r>
          </a:p>
          <a:p>
            <a:pPr marL="514350" indent="-514350" algn="just">
              <a:buAutoNum type="arabicPeriod"/>
            </a:pPr>
            <a:r>
              <a:rPr lang="uk-UA" b="1" dirty="0" smtClean="0"/>
              <a:t>Перегляд і обговорення фільму «Повернення у Рівне»</a:t>
            </a:r>
          </a:p>
          <a:p>
            <a:pPr marL="514350" indent="-514350">
              <a:buAutoNum type="arabicPeriod"/>
            </a:pP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840760" cy="405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Підготовча робота студентів-гідів: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ознайомлюються з матеріалами виставки;</a:t>
            </a:r>
          </a:p>
          <a:p>
            <a:r>
              <a:rPr lang="uk-UA" dirty="0"/>
              <a:t>о</a:t>
            </a:r>
            <a:r>
              <a:rPr lang="uk-UA" dirty="0" smtClean="0"/>
              <a:t>питують родичів;</a:t>
            </a:r>
          </a:p>
          <a:p>
            <a:r>
              <a:rPr lang="uk-UA" dirty="0"/>
              <a:t>о</a:t>
            </a:r>
            <a:r>
              <a:rPr lang="uk-UA" dirty="0" smtClean="0"/>
              <a:t>бирають розповідь , яка відповідає темі одного із стендів ;</a:t>
            </a:r>
          </a:p>
          <a:p>
            <a:r>
              <a:rPr lang="uk-UA" dirty="0" smtClean="0"/>
              <a:t>готують 1-2 фотографії;</a:t>
            </a:r>
          </a:p>
          <a:p>
            <a:r>
              <a:rPr lang="uk-UA" dirty="0"/>
              <a:t>о</a:t>
            </a:r>
            <a:r>
              <a:rPr lang="uk-UA" dirty="0" smtClean="0"/>
              <a:t>дин студент готує вступне слово для виставки, другий – заключне, третій – питання для обговорення фільму «Повернення у Рівне».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Запрошуємо учнів шкіл із вчителями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22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Розсилаємо офіційні листи</a:t>
            </a:r>
          </a:p>
          <a:p>
            <a:pPr marL="0" indent="0">
              <a:buNone/>
            </a:pPr>
            <a:r>
              <a:rPr lang="uk-UA" dirty="0" smtClean="0"/>
              <a:t>Складаємо графік відвідування</a:t>
            </a:r>
          </a:p>
          <a:p>
            <a:pPr marL="0" indent="0">
              <a:buNone/>
            </a:pPr>
            <a:r>
              <a:rPr lang="uk-UA" dirty="0" smtClean="0"/>
              <a:t>Оформляємо внутрішню документацію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15908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Офіційне відкриття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Запрошені студенти, представники єврейської общини, університетська преса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984776" cy="45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Виставка. Частина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656183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Із вітальним словом до учнів звертається представник університету,  оголошує мету заходу</a:t>
            </a:r>
          </a:p>
          <a:p>
            <a:r>
              <a:rPr lang="uk-UA" dirty="0" smtClean="0"/>
              <a:t>Учні підходять до кожного стенду, де студент-гід розповідає історію родича, показує його фотографію, та зупиняється на 1-2 історіях зі стенду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248472" cy="2974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1"/>
            <a:ext cx="4104456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Перегляд і обговорення фільму. Частина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5244075" cy="3933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88" y="1628800"/>
            <a:ext cx="52565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Завершення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686800" cy="18002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Учням пропонують переглянути виставку</a:t>
            </a:r>
          </a:p>
          <a:p>
            <a:r>
              <a:rPr lang="uk-UA" dirty="0" smtClean="0"/>
              <a:t>Вони можуть написати про свої враження у книгу відгуків і пропозицій</a:t>
            </a:r>
          </a:p>
          <a:p>
            <a:r>
              <a:rPr lang="uk-UA" dirty="0" smtClean="0"/>
              <a:t>Запрошуємо навчатися в нашому університеті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6048672" cy="38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160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Виставка   «Український єврейський сімейний фотоальбом»   у Полтавському національному технічному університеті</vt:lpstr>
      <vt:lpstr>Захід складається із двох частин:</vt:lpstr>
      <vt:lpstr>Підготовча робота студентів-гідів:</vt:lpstr>
      <vt:lpstr>Запрошуємо учнів шкіл із вчителями </vt:lpstr>
      <vt:lpstr>Офіційне відкриття</vt:lpstr>
      <vt:lpstr>Виставка. Частина 1</vt:lpstr>
      <vt:lpstr>Перегляд і обговорення фільму. Частина 2</vt:lpstr>
      <vt:lpstr>Завершення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Виставка: «Український єврейський сімейний фотоальбом у Полтавському національному технічному університеті»</dc:title>
  <cp:lastModifiedBy>WORK</cp:lastModifiedBy>
  <cp:revision>6</cp:revision>
  <dcterms:modified xsi:type="dcterms:W3CDTF">2018-03-05T09:23:55Z</dcterms:modified>
</cp:coreProperties>
</file>