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9" r:id="rId4"/>
    <p:sldId id="265" r:id="rId5"/>
    <p:sldId id="270" r:id="rId6"/>
    <p:sldId id="266" r:id="rId7"/>
    <p:sldId id="267" r:id="rId8"/>
    <p:sldId id="272" r:id="rId9"/>
    <p:sldId id="268" r:id="rId10"/>
    <p:sldId id="273" r:id="rId11"/>
    <p:sldId id="274" r:id="rId12"/>
    <p:sldId id="271" r:id="rId13"/>
    <p:sldId id="25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6jHNRXuHuUjanFy0zlPzJzyo0e-RQC4ER1zg2fUru8s/edit" TargetMode="External"/><Relationship Id="rId2" Type="http://schemas.openxmlformats.org/officeDocument/2006/relationships/hyperlink" Target="http://www.centropa.org/centropa-cinema/return-rivne-holocaust-story?language=e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google.com/forms/d/e/1FAIpQLSdHjUuB1FKjju01aiv9hTVPfapD-ofnkZJemrr6RUU039bcgw/viewform" TargetMode="External"/><Relationship Id="rId4" Type="http://schemas.openxmlformats.org/officeDocument/2006/relationships/hyperlink" Target="http://www.centropa.org/centropa-cinema/matilda-kalef-three-promis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b="1" dirty="0">
                <a:solidFill>
                  <a:schemeClr val="accent1">
                    <a:lumMod val="50000"/>
                  </a:schemeClr>
                </a:solidFill>
              </a:rPr>
              <a:t>Make </a:t>
            </a:r>
            <a:r>
              <a:rPr lang="en-US" sz="6600" b="1" dirty="0" smtClean="0">
                <a:solidFill>
                  <a:schemeClr val="accent1">
                    <a:lumMod val="50000"/>
                  </a:schemeClr>
                </a:solidFill>
              </a:rPr>
              <a:t>the world a better place</a:t>
            </a:r>
            <a:r>
              <a:rPr lang="ru-RU" sz="6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6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800" dirty="0">
                <a:solidFill>
                  <a:schemeClr val="accent1">
                    <a:lumMod val="50000"/>
                  </a:schemeClr>
                </a:solidFill>
              </a:rPr>
              <a:t>Ukrainian - Serbian project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818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Skype conference</a:t>
            </a:r>
            <a:endParaRPr lang="uk-UA" dirty="0"/>
          </a:p>
        </p:txBody>
      </p:sp>
      <p:pic>
        <p:nvPicPr>
          <p:cNvPr id="4098" name="Picture 2" descr="D:\МАТЕРІАЛИ\Cербія\сербія\IMG_69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5200"/>
            <a:ext cx="4731544" cy="3154363"/>
          </a:xfrm>
          <a:prstGeom prst="rect">
            <a:avLst/>
          </a:prstGeom>
          <a:noFill/>
        </p:spPr>
      </p:pic>
      <p:pic>
        <p:nvPicPr>
          <p:cNvPr id="4" name="Picture 4" descr="C:\Users\vesna\Desktop\Skoplje\Ukrajina projekt\slike sa video konferencije\svi odlicna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8933" y="1371600"/>
            <a:ext cx="5825067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2" name="Picture 2" descr="D:\МАТЕРІАЛИ\Cербія\сербія\IMG_69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4572000" cy="3048001"/>
          </a:xfrm>
          <a:prstGeom prst="rect">
            <a:avLst/>
          </a:prstGeom>
          <a:noFill/>
        </p:spPr>
      </p:pic>
      <p:pic>
        <p:nvPicPr>
          <p:cNvPr id="4" name="Picture 8" descr="Фотографија корисника Kateryna Tsybulska"/>
          <p:cNvPicPr>
            <a:picLocks noChangeAspect="1" noChangeArrowheads="1"/>
          </p:cNvPicPr>
          <p:nvPr/>
        </p:nvPicPr>
        <p:blipFill>
          <a:blip r:embed="rId3" cstate="print"/>
          <a:srcRect t="43750"/>
          <a:stretch>
            <a:fillRect/>
          </a:stretch>
        </p:blipFill>
        <p:spPr bwMode="auto">
          <a:xfrm>
            <a:off x="0" y="4038600"/>
            <a:ext cx="6553200" cy="2657476"/>
          </a:xfrm>
          <a:prstGeom prst="rect">
            <a:avLst/>
          </a:prstGeom>
          <a:noFill/>
        </p:spPr>
      </p:pic>
      <p:pic>
        <p:nvPicPr>
          <p:cNvPr id="5" name="Picture 3" descr="C:\Users\vesna\Desktop\Skoplje\Ukrajina projekt\slike sa video konferencije\Ova je odlic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1295400"/>
            <a:ext cx="4724400" cy="2657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Steps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of project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04361244"/>
              </p:ext>
            </p:extLst>
          </p:nvPr>
        </p:nvGraphicFramePr>
        <p:xfrm>
          <a:off x="-1" y="1066800"/>
          <a:ext cx="9067800" cy="5712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1182"/>
                <a:gridCol w="2484670"/>
                <a:gridCol w="3894342"/>
                <a:gridCol w="1577606"/>
              </a:tblGrid>
              <a:tr h="805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Time of realization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65" marR="52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Name of activity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65" marR="52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Acitvity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65" marR="52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Evaluation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65" marR="52965" marT="0" marB="0"/>
                </a:tc>
              </a:tr>
              <a:tr h="2819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December 2016.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65" marR="52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Righteous among </a:t>
                      </a:r>
                      <a:endParaRPr lang="en-US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the </a:t>
                      </a:r>
                      <a:r>
                        <a:rPr lang="en-US" sz="1800" dirty="0">
                          <a:effectLst/>
                        </a:rPr>
                        <a:t>nations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65" marR="52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Talking about </a:t>
                      </a:r>
                      <a:r>
                        <a:rPr lang="en-US" sz="1800" dirty="0" smtClean="0">
                          <a:effectLst/>
                        </a:rPr>
                        <a:t>the Righteous </a:t>
                      </a:r>
                      <a:r>
                        <a:rPr lang="en-US" sz="1800" dirty="0">
                          <a:effectLst/>
                        </a:rPr>
                        <a:t>among the Nations?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Answer the questions</a:t>
                      </a:r>
                      <a:r>
                        <a:rPr lang="en-US" sz="1800" dirty="0">
                          <a:effectLst/>
                        </a:rPr>
                        <a:t>: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Are there any Righteous among the Nations in </a:t>
                      </a:r>
                      <a:r>
                        <a:rPr lang="en-US" sz="1800" dirty="0">
                          <a:effectLst/>
                        </a:rPr>
                        <a:t>your </a:t>
                      </a:r>
                      <a:r>
                        <a:rPr lang="en-US" sz="1800" dirty="0" smtClean="0">
                          <a:effectLst/>
                        </a:rPr>
                        <a:t>hometown?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Are there people </a:t>
                      </a:r>
                      <a:r>
                        <a:rPr lang="en-US" sz="1800" dirty="0">
                          <a:effectLst/>
                        </a:rPr>
                        <a:t>who help </a:t>
                      </a:r>
                      <a:r>
                        <a:rPr lang="en-US" sz="1800" dirty="0" smtClean="0">
                          <a:effectLst/>
                        </a:rPr>
                        <a:t>others in your school?</a:t>
                      </a:r>
                      <a:r>
                        <a:rPr lang="en-US" sz="1800" baseline="0" dirty="0" smtClean="0">
                          <a:effectLst/>
                        </a:rPr>
                        <a:t> Town? Country</a:t>
                      </a:r>
                      <a:r>
                        <a:rPr lang="en-US" sz="1800" dirty="0" smtClean="0">
                          <a:effectLst/>
                        </a:rPr>
                        <a:t>? Give examples.</a:t>
                      </a:r>
                      <a:r>
                        <a:rPr lang="en-US" sz="1800" baseline="0" dirty="0" smtClean="0">
                          <a:effectLst/>
                        </a:rPr>
                        <a:t> Are you engaged in any volunteer work?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65" marR="52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All participants have one post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65" marR="52965" marT="0" marB="0"/>
                </a:tc>
              </a:tr>
              <a:tr h="1208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January 2017.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65" marR="52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Messages of peace - our promises to make better world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65" marR="52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Students write promises to make this world a better place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65" marR="52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All participants have one post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65" marR="52965" marT="0" marB="0"/>
                </a:tc>
              </a:tr>
              <a:tr h="805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February 2017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65" marR="52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Skype conference</a:t>
                      </a:r>
                      <a:endParaRPr lang="ru-RU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65" marR="52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Make </a:t>
                      </a:r>
                      <a:r>
                        <a:rPr lang="en-US" sz="1800" dirty="0" smtClean="0">
                          <a:effectLst/>
                        </a:rPr>
                        <a:t>the world a  </a:t>
                      </a:r>
                      <a:r>
                        <a:rPr lang="en-US" sz="1800" smtClean="0">
                          <a:effectLst/>
                        </a:rPr>
                        <a:t>better place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65" marR="52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Discussion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65" marR="5296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48015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атюшка\Desktop\317ef3a44f814e7ab4c17933eb66a68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4419600" cy="4715427"/>
          </a:xfrm>
          <a:prstGeom prst="rect">
            <a:avLst/>
          </a:prstGeom>
          <a:noFill/>
        </p:spPr>
      </p:pic>
      <p:pic>
        <p:nvPicPr>
          <p:cNvPr id="1026" name="Picture 2" descr="http://image.prntscr.com/image/2668c040c8e44cdd881411472ee4c49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8135" y="2286000"/>
            <a:ext cx="470586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3" descr="C:\Users\Kate\Documents\300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Teachers: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Vesna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Lučić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 Primary school "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Stari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grad"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Užice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Serbia.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Kateryna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Tsybulska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Ukraine, Gymnasium  “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Harmony”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Ukraine.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906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Steps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 project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92627568"/>
              </p:ext>
            </p:extLst>
          </p:nvPr>
        </p:nvGraphicFramePr>
        <p:xfrm>
          <a:off x="304800" y="1828800"/>
          <a:ext cx="8458200" cy="3581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4000"/>
                <a:gridCol w="2222404"/>
                <a:gridCol w="3240248"/>
                <a:gridCol w="1471548"/>
              </a:tblGrid>
              <a:tr h="1423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Time of realization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Name of activity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Activity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Evaluation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74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November </a:t>
                      </a:r>
                      <a:r>
                        <a:rPr lang="en-US" sz="2400" dirty="0" smtClean="0">
                          <a:effectLst/>
                        </a:rPr>
                        <a:t>2016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Introducing each other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Post in </a:t>
                      </a:r>
                      <a:r>
                        <a:rPr lang="en-US" sz="2400" dirty="0" smtClean="0">
                          <a:effectLst/>
                        </a:rPr>
                        <a:t>Facebook </a:t>
                      </a:r>
                      <a:r>
                        <a:rPr lang="en-US" sz="2400" dirty="0">
                          <a:effectLst/>
                        </a:rPr>
                        <a:t>group at least one comment or post  about yourself, school, </a:t>
                      </a:r>
                      <a:r>
                        <a:rPr lang="en-US" sz="2400" dirty="0" smtClean="0">
                          <a:effectLst/>
                        </a:rPr>
                        <a:t>town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All participants have one post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523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тюшка\Desktop\8919d5eaf2004e1f8c58a680ffd42f0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5410200"/>
          </a:xfrm>
          <a:prstGeom prst="rect">
            <a:avLst/>
          </a:prstGeom>
          <a:noFill/>
        </p:spPr>
      </p:pic>
      <p:pic>
        <p:nvPicPr>
          <p:cNvPr id="1027" name="Picture 3" descr="C:\Users\Катюшка\Desktop\98412c45afe74ef0b6221801e011f86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95401"/>
            <a:ext cx="4495801" cy="556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6159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Steps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of project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12049525"/>
              </p:ext>
            </p:extLst>
          </p:nvPr>
        </p:nvGraphicFramePr>
        <p:xfrm>
          <a:off x="0" y="838200"/>
          <a:ext cx="9144000" cy="59462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0521"/>
                <a:gridCol w="2929645"/>
                <a:gridCol w="3502971"/>
                <a:gridCol w="1590863"/>
              </a:tblGrid>
              <a:tr h="583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Time of realization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65" marR="52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Name of activity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65" marR="52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Activity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65" marR="52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Evaluation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65" marR="52965" marT="0" marB="0"/>
                </a:tc>
              </a:tr>
              <a:tr h="1702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November 2016. 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65" marR="52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Return to Rivne: a Holocaust story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hlinkClick r:id="rId2"/>
                        </a:rPr>
                        <a:t>http://</a:t>
                      </a:r>
                      <a:r>
                        <a:rPr lang="en-US" sz="1800" dirty="0" smtClean="0">
                          <a:effectLst/>
                          <a:hlinkClick r:id="rId2"/>
                        </a:rPr>
                        <a:t>www.centropa.org/centropa-cinema/return-rivne-holocaust-story?language=en</a:t>
                      </a:r>
                      <a:endParaRPr lang="en-US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</a:txBody>
                  <a:tcPr marL="52965" marR="52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Watch a </a:t>
                      </a:r>
                      <a:r>
                        <a:rPr lang="en-US" sz="1800" dirty="0">
                          <a:effectLst/>
                        </a:rPr>
                        <a:t>film and </a:t>
                      </a:r>
                      <a:r>
                        <a:rPr lang="en-US" sz="1800" dirty="0" smtClean="0">
                          <a:effectLst/>
                        </a:rPr>
                        <a:t>answer the questions</a:t>
                      </a:r>
                      <a:r>
                        <a:rPr lang="en-US" sz="1800" dirty="0">
                          <a:effectLst/>
                        </a:rPr>
                        <a:t>: </a:t>
                      </a:r>
                      <a:endParaRPr lang="en-US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hlinkClick r:id="rId3"/>
                        </a:rPr>
                        <a:t>https://docs.google.com/forms/d/16jHNRXuHuUjanFy0zlPzJzyo0e-RQC4ER1zg2fUru8s/edit</a:t>
                      </a:r>
                      <a:endParaRPr lang="en-US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</a:txBody>
                  <a:tcPr marL="52965" marR="52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All participants have one post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65" marR="52965" marT="0" marB="0"/>
                </a:tc>
              </a:tr>
              <a:tr h="1509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November</a:t>
                      </a:r>
                      <a:r>
                        <a:rPr lang="en-US" sz="1800" dirty="0">
                          <a:effectLst/>
                        </a:rPr>
                        <a:t>/ </a:t>
                      </a:r>
                      <a:r>
                        <a:rPr lang="en-US" sz="1800" dirty="0" smtClean="0">
                          <a:effectLst/>
                        </a:rPr>
                        <a:t>December </a:t>
                      </a:r>
                      <a:r>
                        <a:rPr lang="en-US" sz="1800" dirty="0">
                          <a:effectLst/>
                        </a:rPr>
                        <a:t>2016.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65" marR="52965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Three promises</a:t>
                      </a:r>
                      <a:endParaRPr lang="ru-RU" sz="1800" dirty="0">
                        <a:effectLst/>
                      </a:endParaRPr>
                    </a:p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hlinkClick r:id="rId4"/>
                        </a:rPr>
                        <a:t>http://</a:t>
                      </a:r>
                      <a:r>
                        <a:rPr lang="en-US" sz="1800" dirty="0" smtClean="0">
                          <a:effectLst/>
                          <a:hlinkClick r:id="rId4"/>
                        </a:rPr>
                        <a:t>www.centropa.org/centropa-cinema/matilda-kalef-three-promises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65" marR="52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Watch </a:t>
                      </a:r>
                      <a:r>
                        <a:rPr lang="en-US" sz="1800" dirty="0" smtClean="0">
                          <a:effectLst/>
                        </a:rPr>
                        <a:t>a film </a:t>
                      </a:r>
                      <a:r>
                        <a:rPr lang="en-US" sz="1800" dirty="0">
                          <a:effectLst/>
                        </a:rPr>
                        <a:t>and </a:t>
                      </a:r>
                      <a:r>
                        <a:rPr lang="en-US" sz="1800" dirty="0" smtClean="0">
                          <a:effectLst/>
                        </a:rPr>
                        <a:t>answer the </a:t>
                      </a:r>
                      <a:r>
                        <a:rPr lang="en-US" sz="1800" dirty="0">
                          <a:effectLst/>
                        </a:rPr>
                        <a:t>questions: </a:t>
                      </a:r>
                      <a:endParaRPr lang="en-US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hlinkClick r:id="rId5"/>
                        </a:rPr>
                        <a:t>https://docs.google.com/forms/d/e/1FAIpQLSdHjUuB1FKjju01aiv9hTVPfapD-ofnkZJemrr6RUU039bcgw/viewform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endParaRPr lang="en-US" sz="1800" dirty="0" smtClean="0">
                        <a:effectLst/>
                      </a:endParaRPr>
                    </a:p>
                  </a:txBody>
                  <a:tcPr marL="52965" marR="52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All participants have one post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65" marR="52965" marT="0" marB="0"/>
                </a:tc>
              </a:tr>
              <a:tr h="1509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December 2016.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65" marR="52965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Skype conference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65" marR="52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Childhood during the war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65" marR="52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discussion, 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family memories about childhood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65" marR="5296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9618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атюшка\Desktop\155fb243c69b4be3bf923212590a9d5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143000"/>
            <a:ext cx="4538191" cy="5440363"/>
          </a:xfrm>
          <a:prstGeom prst="rect">
            <a:avLst/>
          </a:prstGeom>
          <a:noFill/>
        </p:spPr>
      </p:pic>
      <p:pic>
        <p:nvPicPr>
          <p:cNvPr id="2051" name="Picture 3" descr="C:\Users\Катюшка\Desktop\598ddabd4710485d8bdeb45ffee15ce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62450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0130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Skype conference</a:t>
            </a:r>
            <a:endParaRPr lang="uk-U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1.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Introduction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2. Presentation of our hometowns and countries. </a:t>
            </a:r>
          </a:p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3.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mpression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of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film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4.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„Childhood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during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war“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memories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main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characters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film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, 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memories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student's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family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members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and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 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memories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war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in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modern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Ukraine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and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in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Serbia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789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Skype conference</a:t>
            </a:r>
            <a:endParaRPr lang="ru-RU" dirty="0"/>
          </a:p>
        </p:txBody>
      </p:sp>
      <p:pic>
        <p:nvPicPr>
          <p:cNvPr id="3074" name="Picture 2" descr="D:\МАТЕРІАЛИ\Cербія\сербія\IMG_69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5318478" cy="2991644"/>
          </a:xfrm>
          <a:prstGeom prst="rect">
            <a:avLst/>
          </a:prstGeom>
          <a:noFill/>
        </p:spPr>
      </p:pic>
      <p:pic>
        <p:nvPicPr>
          <p:cNvPr id="4" name="Picture 3" descr="C:\Users\vesna\Desktop\skajp konf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352800"/>
            <a:ext cx="5257800" cy="3154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77779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EFEFE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288</Words>
  <Application>Microsoft Office PowerPoint</Application>
  <PresentationFormat>Экран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Make the world a better place  Ukrainian - Serbian project</vt:lpstr>
      <vt:lpstr>Слайд 2</vt:lpstr>
      <vt:lpstr>Teachers:</vt:lpstr>
      <vt:lpstr> Steps of a project</vt:lpstr>
      <vt:lpstr>Слайд 5</vt:lpstr>
      <vt:lpstr>Steps of project</vt:lpstr>
      <vt:lpstr>Слайд 7</vt:lpstr>
      <vt:lpstr>Skype conference</vt:lpstr>
      <vt:lpstr>Skype conference</vt:lpstr>
      <vt:lpstr>Skype conference</vt:lpstr>
      <vt:lpstr>Слайд 11</vt:lpstr>
      <vt:lpstr>Steps of project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Катюшка</dc:creator>
  <cp:lastModifiedBy>Катюшка</cp:lastModifiedBy>
  <cp:revision>15</cp:revision>
  <dcterms:created xsi:type="dcterms:W3CDTF">2006-08-16T00:00:00Z</dcterms:created>
  <dcterms:modified xsi:type="dcterms:W3CDTF">2017-04-06T13:45:19Z</dcterms:modified>
</cp:coreProperties>
</file>